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sldIdLst>
    <p:sldId id="256" r:id="rId2"/>
    <p:sldId id="258" r:id="rId3"/>
    <p:sldId id="259" r:id="rId4"/>
    <p:sldId id="260" r:id="rId5"/>
    <p:sldId id="261" r:id="rId6"/>
    <p:sldId id="262" r:id="rId7"/>
    <p:sldId id="263" r:id="rId8"/>
    <p:sldId id="264" r:id="rId9"/>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A9E5A082-5AB7-48FC-813F-426B3F132594}" type="slidenum">
              <a:rPr lang="sk-SK"/>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10E4A1E2-21F0-4AC2-851F-0071C893D34E}" type="slidenum">
              <a:rPr lang="sk-SK"/>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A15CEBBD-7CB5-4AAF-A5AF-B0D39B1060B4}" type="slidenum">
              <a:rPr lang="sk-SK"/>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6D4F9034-6971-49A9-9877-62A7ACF4B9A8}" type="slidenum">
              <a:rPr lang="sk-SK"/>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lvl1pPr>
              <a:defRPr/>
            </a:lvl1pPr>
          </a:lstStyle>
          <a:p>
            <a:endParaRPr lang="sk-SK"/>
          </a:p>
        </p:txBody>
      </p:sp>
      <p:sp>
        <p:nvSpPr>
          <p:cNvPr id="5" name="Zástupný symbol päty 4"/>
          <p:cNvSpPr>
            <a:spLocks noGrp="1"/>
          </p:cNvSpPr>
          <p:nvPr>
            <p:ph type="ftr" sz="quarter" idx="11"/>
          </p:nvPr>
        </p:nvSpPr>
        <p:spPr/>
        <p:txBody>
          <a:bodyPr/>
          <a:lstStyle>
            <a:lvl1pPr>
              <a:defRPr/>
            </a:lvl1pPr>
          </a:lstStyle>
          <a:p>
            <a:endParaRPr lang="sk-SK"/>
          </a:p>
        </p:txBody>
      </p:sp>
      <p:sp>
        <p:nvSpPr>
          <p:cNvPr id="6" name="Zástupný symbol čísla snímky 5"/>
          <p:cNvSpPr>
            <a:spLocks noGrp="1"/>
          </p:cNvSpPr>
          <p:nvPr>
            <p:ph type="sldNum" sz="quarter" idx="12"/>
          </p:nvPr>
        </p:nvSpPr>
        <p:spPr/>
        <p:txBody>
          <a:bodyPr/>
          <a:lstStyle>
            <a:lvl1pPr>
              <a:defRPr/>
            </a:lvl1pPr>
          </a:lstStyle>
          <a:p>
            <a:fld id="{80793A02-3EB1-4305-AFF6-DE00426764FF}" type="slidenum">
              <a:rPr lang="sk-SK"/>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lvl1pPr>
              <a:defRPr/>
            </a:lvl1pPr>
          </a:lstStyle>
          <a:p>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FF29C133-AA74-4FA9-A9AC-623373BC2886}" type="slidenum">
              <a:rPr lang="sk-SK"/>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lvl1pPr>
              <a:defRPr/>
            </a:lvl1pPr>
          </a:lstStyle>
          <a:p>
            <a:endParaRPr lang="sk-SK"/>
          </a:p>
        </p:txBody>
      </p:sp>
      <p:sp>
        <p:nvSpPr>
          <p:cNvPr id="8" name="Zástupný symbol päty 7"/>
          <p:cNvSpPr>
            <a:spLocks noGrp="1"/>
          </p:cNvSpPr>
          <p:nvPr>
            <p:ph type="ftr" sz="quarter" idx="11"/>
          </p:nvPr>
        </p:nvSpPr>
        <p:spPr/>
        <p:txBody>
          <a:bodyPr/>
          <a:lstStyle>
            <a:lvl1pPr>
              <a:defRPr/>
            </a:lvl1pPr>
          </a:lstStyle>
          <a:p>
            <a:endParaRPr lang="sk-SK"/>
          </a:p>
        </p:txBody>
      </p:sp>
      <p:sp>
        <p:nvSpPr>
          <p:cNvPr id="9" name="Zástupný symbol čísla snímky 8"/>
          <p:cNvSpPr>
            <a:spLocks noGrp="1"/>
          </p:cNvSpPr>
          <p:nvPr>
            <p:ph type="sldNum" sz="quarter" idx="12"/>
          </p:nvPr>
        </p:nvSpPr>
        <p:spPr/>
        <p:txBody>
          <a:bodyPr/>
          <a:lstStyle>
            <a:lvl1pPr>
              <a:defRPr/>
            </a:lvl1pPr>
          </a:lstStyle>
          <a:p>
            <a:fld id="{96A60041-D81C-4C72-8E71-EA3CF56864E3}" type="slidenum">
              <a:rPr lang="sk-SK"/>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lvl1pPr>
              <a:defRPr/>
            </a:lvl1pPr>
          </a:lstStyle>
          <a:p>
            <a:endParaRPr lang="sk-SK"/>
          </a:p>
        </p:txBody>
      </p:sp>
      <p:sp>
        <p:nvSpPr>
          <p:cNvPr id="4" name="Zástupný symbol päty 3"/>
          <p:cNvSpPr>
            <a:spLocks noGrp="1"/>
          </p:cNvSpPr>
          <p:nvPr>
            <p:ph type="ftr" sz="quarter" idx="11"/>
          </p:nvPr>
        </p:nvSpPr>
        <p:spPr/>
        <p:txBody>
          <a:bodyPr/>
          <a:lstStyle>
            <a:lvl1pPr>
              <a:defRPr/>
            </a:lvl1pPr>
          </a:lstStyle>
          <a:p>
            <a:endParaRPr lang="sk-SK"/>
          </a:p>
        </p:txBody>
      </p:sp>
      <p:sp>
        <p:nvSpPr>
          <p:cNvPr id="5" name="Zástupný symbol čísla snímky 4"/>
          <p:cNvSpPr>
            <a:spLocks noGrp="1"/>
          </p:cNvSpPr>
          <p:nvPr>
            <p:ph type="sldNum" sz="quarter" idx="12"/>
          </p:nvPr>
        </p:nvSpPr>
        <p:spPr/>
        <p:txBody>
          <a:bodyPr/>
          <a:lstStyle>
            <a:lvl1pPr>
              <a:defRPr/>
            </a:lvl1pPr>
          </a:lstStyle>
          <a:p>
            <a:fld id="{8289CCFD-6A9D-471D-A20F-8BA48E63D365}" type="slidenum">
              <a:rPr lang="sk-SK"/>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lvl1pPr>
              <a:defRPr/>
            </a:lvl1pPr>
          </a:lstStyle>
          <a:p>
            <a:endParaRPr lang="sk-SK"/>
          </a:p>
        </p:txBody>
      </p:sp>
      <p:sp>
        <p:nvSpPr>
          <p:cNvPr id="3" name="Zástupný symbol päty 2"/>
          <p:cNvSpPr>
            <a:spLocks noGrp="1"/>
          </p:cNvSpPr>
          <p:nvPr>
            <p:ph type="ftr" sz="quarter" idx="11"/>
          </p:nvPr>
        </p:nvSpPr>
        <p:spPr/>
        <p:txBody>
          <a:bodyPr/>
          <a:lstStyle>
            <a:lvl1pPr>
              <a:defRPr/>
            </a:lvl1pPr>
          </a:lstStyle>
          <a:p>
            <a:endParaRPr lang="sk-SK"/>
          </a:p>
        </p:txBody>
      </p:sp>
      <p:sp>
        <p:nvSpPr>
          <p:cNvPr id="4" name="Zástupný symbol čísla snímky 3"/>
          <p:cNvSpPr>
            <a:spLocks noGrp="1"/>
          </p:cNvSpPr>
          <p:nvPr>
            <p:ph type="sldNum" sz="quarter" idx="12"/>
          </p:nvPr>
        </p:nvSpPr>
        <p:spPr/>
        <p:txBody>
          <a:bodyPr/>
          <a:lstStyle>
            <a:lvl1pPr>
              <a:defRPr/>
            </a:lvl1pPr>
          </a:lstStyle>
          <a:p>
            <a:fld id="{37DA667A-6891-49F5-A3F3-0B300F34145C}" type="slidenum">
              <a:rPr lang="sk-SK"/>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lvl1pPr>
              <a:defRPr/>
            </a:lvl1pPr>
          </a:lstStyle>
          <a:p>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4874E1DB-4F5F-4A55-AD9F-DBB5E9CBBB8A}" type="slidenum">
              <a:rPr lang="sk-SK"/>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lvl1pPr>
              <a:defRPr/>
            </a:lvl1pPr>
          </a:lstStyle>
          <a:p>
            <a:endParaRPr lang="sk-SK"/>
          </a:p>
        </p:txBody>
      </p:sp>
      <p:sp>
        <p:nvSpPr>
          <p:cNvPr id="6" name="Zástupný symbol päty 5"/>
          <p:cNvSpPr>
            <a:spLocks noGrp="1"/>
          </p:cNvSpPr>
          <p:nvPr>
            <p:ph type="ftr" sz="quarter" idx="11"/>
          </p:nvPr>
        </p:nvSpPr>
        <p:spPr/>
        <p:txBody>
          <a:bodyPr/>
          <a:lstStyle>
            <a:lvl1pPr>
              <a:defRPr/>
            </a:lvl1pPr>
          </a:lstStyle>
          <a:p>
            <a:endParaRPr lang="sk-SK"/>
          </a:p>
        </p:txBody>
      </p:sp>
      <p:sp>
        <p:nvSpPr>
          <p:cNvPr id="7" name="Zástupný symbol čísla snímky 6"/>
          <p:cNvSpPr>
            <a:spLocks noGrp="1"/>
          </p:cNvSpPr>
          <p:nvPr>
            <p:ph type="sldNum" sz="quarter" idx="12"/>
          </p:nvPr>
        </p:nvSpPr>
        <p:spPr/>
        <p:txBody>
          <a:bodyPr/>
          <a:lstStyle>
            <a:lvl1pPr>
              <a:defRPr/>
            </a:lvl1pPr>
          </a:lstStyle>
          <a:p>
            <a:fld id="{9F80B2C6-EA0A-4E59-B915-FA776FF61583}" type="slidenum">
              <a:rPr lang="sk-SK"/>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sk-SK"/>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sk-SK"/>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F5C5F26-A879-4023-AF8B-F43B5A68817D}" type="slidenum">
              <a:rPr lang="sk-SK"/>
              <a:pPr/>
              <a:t>‹#›</a:t>
            </a:fld>
            <a:endParaRPr lang="sk-SK"/>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dissolve">
                                      <p:cBhvr>
                                        <p:cTn id="12" dur="500"/>
                                        <p:tgtEl>
                                          <p:spTgt spid="1741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dissolve">
                                      <p:cBhvr>
                                        <p:cTn id="15" dur="500"/>
                                        <p:tgtEl>
                                          <p:spTgt spid="1741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dissolve">
                                      <p:cBhvr>
                                        <p:cTn id="18" dur="500"/>
                                        <p:tgtEl>
                                          <p:spTgt spid="1741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animEffect transition="in" filter="dissolve">
                                      <p:cBhvr>
                                        <p:cTn id="21" dur="500"/>
                                        <p:tgtEl>
                                          <p:spTgt spid="1741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411">
                                            <p:txEl>
                                              <p:pRg st="4" end="4"/>
                                            </p:txEl>
                                          </p:spTgt>
                                        </p:tgtEl>
                                        <p:attrNameLst>
                                          <p:attrName>style.visibility</p:attrName>
                                        </p:attrNameLst>
                                      </p:cBhvr>
                                      <p:to>
                                        <p:strVal val="visible"/>
                                      </p:to>
                                    </p:set>
                                    <p:animEffect transition="in" filter="dissolve">
                                      <p:cBhvr>
                                        <p:cTn id="24"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tmplLst>
          <p:tmpl lvl="1">
            <p:tnLst>
              <p:par>
                <p:cTn presetID="9"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dissolve">
                      <p:cBhvr>
                        <p:cTn dur="500"/>
                        <p:tgtEl>
                          <p:spTgt spid="1741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dissolve">
                      <p:cBhvr>
                        <p:cTn dur="500"/>
                        <p:tgtEl>
                          <p:spTgt spid="1741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dissolve">
                      <p:cBhvr>
                        <p:cTn dur="500"/>
                        <p:tgtEl>
                          <p:spTgt spid="1741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dissolve">
                      <p:cBhvr>
                        <p:cTn dur="500"/>
                        <p:tgtEl>
                          <p:spTgt spid="1741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Effect transition="in" filter="dissolve">
                      <p:cBhvr>
                        <p:cTn dur="500"/>
                        <p:tgtEl>
                          <p:spTgt spid="17411"/>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1979613" y="1844675"/>
            <a:ext cx="5905500" cy="2519363"/>
          </a:xfrm>
          <a:prstGeom prst="rect">
            <a:avLst/>
          </a:prstGeom>
        </p:spPr>
        <p:txBody>
          <a:bodyPr wrap="none" fromWordArt="1">
            <a:prstTxWarp prst="textPlain">
              <a:avLst>
                <a:gd name="adj" fmla="val 49648"/>
              </a:avLst>
            </a:prstTxWarp>
          </a:bodyPr>
          <a:lstStyle/>
          <a:p>
            <a:pPr algn="ctr"/>
            <a:r>
              <a:rPr lang="sk-SK"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Členitosť krajiny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sk-SK" b="1" u="sng"/>
              <a:t>MAPA POD LUPOU</a:t>
            </a:r>
          </a:p>
        </p:txBody>
      </p:sp>
      <p:sp>
        <p:nvSpPr>
          <p:cNvPr id="20483" name="Rectangle 3"/>
          <p:cNvSpPr>
            <a:spLocks noGrp="1" noChangeArrowheads="1"/>
          </p:cNvSpPr>
          <p:nvPr>
            <p:ph type="body" idx="1"/>
          </p:nvPr>
        </p:nvSpPr>
        <p:spPr/>
        <p:txBody>
          <a:bodyPr/>
          <a:lstStyle/>
          <a:p>
            <a:r>
              <a:rPr lang="sk-SK"/>
              <a:t>Príroda a ľudia postupom času pretvorili našu krajinu do dnešnej pestrej podoby. Na mape Slovenska pozorujeme nížiny, doliny a kotliny, pohoria. Nížiny sú rovinaté plochy. Je tam veľmi úrodná pôda. Sú to Podunajská, Záhorská a Východoslovenská nížina. Je v nich mnoho miest a dedín.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sk-SK" b="1" u="sng"/>
              <a:t>VYSOČINY</a:t>
            </a:r>
          </a:p>
        </p:txBody>
      </p:sp>
      <p:sp>
        <p:nvSpPr>
          <p:cNvPr id="21507" name="Rectangle 3"/>
          <p:cNvSpPr>
            <a:spLocks noGrp="1" noChangeArrowheads="1"/>
          </p:cNvSpPr>
          <p:nvPr>
            <p:ph type="body" idx="1"/>
          </p:nvPr>
        </p:nvSpPr>
        <p:spPr>
          <a:xfrm>
            <a:off x="457200" y="1600200"/>
            <a:ext cx="8229600" cy="1252538"/>
          </a:xfrm>
        </p:spPr>
        <p:txBody>
          <a:bodyPr/>
          <a:lstStyle/>
          <a:p>
            <a:r>
              <a:rPr lang="sk-SK"/>
              <a:t>Vysočiny sa členia na vrchoviny, hornatiny a veľhory.</a:t>
            </a:r>
          </a:p>
        </p:txBody>
      </p:sp>
      <p:pic>
        <p:nvPicPr>
          <p:cNvPr id="21509" name="Picture 5" descr="1121056_kopce-vulkanickeho-povodu"/>
          <p:cNvPicPr>
            <a:picLocks noChangeAspect="1" noChangeArrowheads="1"/>
          </p:cNvPicPr>
          <p:nvPr/>
        </p:nvPicPr>
        <p:blipFill>
          <a:blip r:embed="rId2" cstate="print"/>
          <a:srcRect/>
          <a:stretch>
            <a:fillRect/>
          </a:stretch>
        </p:blipFill>
        <p:spPr bwMode="auto">
          <a:xfrm>
            <a:off x="539750" y="2636838"/>
            <a:ext cx="3313113" cy="1968500"/>
          </a:xfrm>
          <a:prstGeom prst="rect">
            <a:avLst/>
          </a:prstGeom>
          <a:noFill/>
        </p:spPr>
      </p:pic>
      <p:pic>
        <p:nvPicPr>
          <p:cNvPr id="21511" name="Picture 7" descr="relief-typy-a-tvary"/>
          <p:cNvPicPr>
            <a:picLocks noChangeAspect="1" noChangeArrowheads="1"/>
          </p:cNvPicPr>
          <p:nvPr/>
        </p:nvPicPr>
        <p:blipFill>
          <a:blip r:embed="rId3" cstate="print"/>
          <a:srcRect/>
          <a:stretch>
            <a:fillRect/>
          </a:stretch>
        </p:blipFill>
        <p:spPr bwMode="auto">
          <a:xfrm>
            <a:off x="5003800" y="2276475"/>
            <a:ext cx="3333750" cy="2219325"/>
          </a:xfrm>
          <a:prstGeom prst="rect">
            <a:avLst/>
          </a:prstGeom>
          <a:noFill/>
        </p:spPr>
      </p:pic>
      <p:pic>
        <p:nvPicPr>
          <p:cNvPr id="21513" name="Picture 9" descr="%5bobrazky"/>
          <p:cNvPicPr>
            <a:picLocks noChangeAspect="1" noChangeArrowheads="1"/>
          </p:cNvPicPr>
          <p:nvPr/>
        </p:nvPicPr>
        <p:blipFill>
          <a:blip r:embed="rId4" cstate="print"/>
          <a:srcRect/>
          <a:stretch>
            <a:fillRect/>
          </a:stretch>
        </p:blipFill>
        <p:spPr bwMode="auto">
          <a:xfrm>
            <a:off x="900113" y="4652963"/>
            <a:ext cx="2736850" cy="1985962"/>
          </a:xfrm>
          <a:prstGeom prst="rect">
            <a:avLst/>
          </a:prstGeom>
          <a:noFill/>
        </p:spPr>
      </p:pic>
      <p:pic>
        <p:nvPicPr>
          <p:cNvPr id="21515" name="Picture 11" descr="027152_56_223448"/>
          <p:cNvPicPr>
            <a:picLocks noChangeAspect="1" noChangeArrowheads="1"/>
          </p:cNvPicPr>
          <p:nvPr/>
        </p:nvPicPr>
        <p:blipFill>
          <a:blip r:embed="rId5" cstate="print"/>
          <a:srcRect/>
          <a:stretch>
            <a:fillRect/>
          </a:stretch>
        </p:blipFill>
        <p:spPr bwMode="auto">
          <a:xfrm>
            <a:off x="4356100" y="4652963"/>
            <a:ext cx="2879725" cy="191928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sk-SK" b="1" u="sng"/>
              <a:t>VRCHOVINY</a:t>
            </a:r>
          </a:p>
        </p:txBody>
      </p:sp>
      <p:sp>
        <p:nvSpPr>
          <p:cNvPr id="22531" name="Rectangle 3"/>
          <p:cNvSpPr>
            <a:spLocks noGrp="1" noChangeArrowheads="1"/>
          </p:cNvSpPr>
          <p:nvPr>
            <p:ph type="body" idx="1"/>
          </p:nvPr>
        </p:nvSpPr>
        <p:spPr/>
        <p:txBody>
          <a:bodyPr/>
          <a:lstStyle/>
          <a:p>
            <a:r>
              <a:rPr lang="sk-SK"/>
              <a:t>Vrchoviny tvoria skupiny nie príliš vysokých kopcov. Sú vyznačené svetlohnedou farbou na mape. Slovensko má veľa dolín a kotlín. Sú veľmi husto obývané. Dolinami pretekajú rieky Váh, Nitra, Hron, Torysa, Poprad, Slaná, Ipeľ, Rimava. Svahy vrchovín sú pokryté lesmi. Sú tu aj lúky a polia, na ktorých sa pestujú hlavne zemiaky.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sk-SK" b="1" u="sng"/>
              <a:t>HORNATINY</a:t>
            </a:r>
          </a:p>
        </p:txBody>
      </p:sp>
      <p:sp>
        <p:nvSpPr>
          <p:cNvPr id="23555" name="Rectangle 3"/>
          <p:cNvSpPr>
            <a:spLocks noGrp="1" noChangeArrowheads="1"/>
          </p:cNvSpPr>
          <p:nvPr>
            <p:ph type="body" idx="1"/>
          </p:nvPr>
        </p:nvSpPr>
        <p:spPr/>
        <p:txBody>
          <a:bodyPr/>
          <a:lstStyle/>
          <a:p>
            <a:pPr>
              <a:lnSpc>
                <a:spcPct val="90000"/>
              </a:lnSpc>
            </a:pPr>
            <a:r>
              <a:rPr lang="sk-SK"/>
              <a:t>Voláme ich aj hory. Majú vyššie a strmé svahy. Hornatiny pospájané do väčších celkov tvoria pohoria. Z našich pohorí sú najznámejšie: Nízke Tatry, Malá a Veľká Fatra, Štiavnické vrchy, Kremnické vrchy, Slovenské rudohorie, Pieniny, Slanské vrchy, Vihorlat a Nízke Beskydy. Obvykle je tu chladno, veterno, daždivo. Dlho sa tu udrží sneh. Na svahoch sa chová dobytok a ovce.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sk-SK" b="1" u="sng"/>
              <a:t>VEĽHORY</a:t>
            </a:r>
          </a:p>
        </p:txBody>
      </p:sp>
      <p:sp>
        <p:nvSpPr>
          <p:cNvPr id="24579" name="Rectangle 3"/>
          <p:cNvSpPr>
            <a:spLocks noGrp="1" noChangeArrowheads="1"/>
          </p:cNvSpPr>
          <p:nvPr>
            <p:ph type="body" idx="1"/>
          </p:nvPr>
        </p:nvSpPr>
        <p:spPr/>
        <p:txBody>
          <a:bodyPr/>
          <a:lstStyle/>
          <a:p>
            <a:pPr>
              <a:lnSpc>
                <a:spcPct val="90000"/>
              </a:lnSpc>
            </a:pPr>
            <a:r>
              <a:rPr lang="sk-SK"/>
              <a:t>Voláme ich aj veľhornatiny. Sú to mimoriadne vysoké hory, ktoré majú ostré strmé kopce so špicatými skalnatými štítmi. Naše veľhory sú Vysoké Tatry. Sú to najmenšie veľhory sveta. Najvyšší štít je Gerlachovský štít. Tatry treba chrániť. Boli vyhlásené za národný park. Sú tu vodopády, plesá, jaskyne, skokanské mostíky, ale i ďalšie krásne vrchy ako Kriváň, Lomnický štít, Rysy.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sk-SK" b="1" u="sng"/>
              <a:t>TATRY</a:t>
            </a:r>
          </a:p>
        </p:txBody>
      </p:sp>
      <p:pic>
        <p:nvPicPr>
          <p:cNvPr id="25605" name="Picture 5" descr="____vysoke-tatry"/>
          <p:cNvPicPr>
            <a:picLocks noChangeAspect="1" noChangeArrowheads="1"/>
          </p:cNvPicPr>
          <p:nvPr/>
        </p:nvPicPr>
        <p:blipFill>
          <a:blip r:embed="rId2" cstate="print"/>
          <a:srcRect/>
          <a:stretch>
            <a:fillRect/>
          </a:stretch>
        </p:blipFill>
        <p:spPr bwMode="auto">
          <a:xfrm>
            <a:off x="250825" y="1341438"/>
            <a:ext cx="3527425" cy="2701925"/>
          </a:xfrm>
          <a:prstGeom prst="rect">
            <a:avLst/>
          </a:prstGeom>
          <a:noFill/>
        </p:spPr>
      </p:pic>
      <p:pic>
        <p:nvPicPr>
          <p:cNvPr id="25607" name="Picture 7" descr="hotel-patria-strbske-pleso-tatry-slowacja-narty-ski-zakwaterowanie-noclegi-w-na-pl-big-Patria%20letna2"/>
          <p:cNvPicPr>
            <a:picLocks noChangeAspect="1" noChangeArrowheads="1"/>
          </p:cNvPicPr>
          <p:nvPr/>
        </p:nvPicPr>
        <p:blipFill>
          <a:blip r:embed="rId3" cstate="print"/>
          <a:srcRect/>
          <a:stretch>
            <a:fillRect/>
          </a:stretch>
        </p:blipFill>
        <p:spPr bwMode="auto">
          <a:xfrm>
            <a:off x="4572000" y="4076700"/>
            <a:ext cx="3887788" cy="2540000"/>
          </a:xfrm>
          <a:prstGeom prst="rect">
            <a:avLst/>
          </a:prstGeom>
          <a:noFill/>
        </p:spPr>
      </p:pic>
      <p:pic>
        <p:nvPicPr>
          <p:cNvPr id="25610" name="Picture 10" descr="Vysok%C3%A9%20Tatry%202"/>
          <p:cNvPicPr>
            <a:picLocks noChangeAspect="1" noChangeArrowheads="1"/>
          </p:cNvPicPr>
          <p:nvPr/>
        </p:nvPicPr>
        <p:blipFill>
          <a:blip r:embed="rId4" cstate="print"/>
          <a:srcRect/>
          <a:stretch>
            <a:fillRect/>
          </a:stretch>
        </p:blipFill>
        <p:spPr bwMode="auto">
          <a:xfrm>
            <a:off x="323850" y="4221163"/>
            <a:ext cx="3671888" cy="2408237"/>
          </a:xfrm>
          <a:prstGeom prst="rect">
            <a:avLst/>
          </a:prstGeom>
          <a:noFill/>
        </p:spPr>
      </p:pic>
      <p:pic>
        <p:nvPicPr>
          <p:cNvPr id="25612" name="Picture 12" descr="p1020838"/>
          <p:cNvPicPr>
            <a:picLocks noChangeAspect="1" noChangeArrowheads="1"/>
          </p:cNvPicPr>
          <p:nvPr/>
        </p:nvPicPr>
        <p:blipFill>
          <a:blip r:embed="rId5" cstate="print"/>
          <a:srcRect/>
          <a:stretch>
            <a:fillRect/>
          </a:stretch>
        </p:blipFill>
        <p:spPr bwMode="auto">
          <a:xfrm>
            <a:off x="4427538" y="1341438"/>
            <a:ext cx="3455987" cy="25923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sk-SK" b="1" u="sng"/>
              <a:t>NADMORSKÁ VÝŠKA</a:t>
            </a:r>
          </a:p>
        </p:txBody>
      </p:sp>
      <p:sp>
        <p:nvSpPr>
          <p:cNvPr id="26627" name="Rectangle 3"/>
          <p:cNvSpPr>
            <a:spLocks noGrp="1" noChangeArrowheads="1"/>
          </p:cNvSpPr>
          <p:nvPr>
            <p:ph type="body" idx="1"/>
          </p:nvPr>
        </p:nvSpPr>
        <p:spPr/>
        <p:txBody>
          <a:bodyPr/>
          <a:lstStyle/>
          <a:p>
            <a:r>
              <a:rPr lang="sk-SK"/>
              <a:t>More je najnižšie miesto na zemskom povrchu a nadmorská výška sa počíta od najbližšieho mora. U nás je to od Baltského mora. Výška Gerlachovského štítu je: 2 654 m</a:t>
            </a:r>
          </a:p>
        </p:txBody>
      </p:sp>
      <p:pic>
        <p:nvPicPr>
          <p:cNvPr id="26629" name="Picture 5" descr="ger1"/>
          <p:cNvPicPr>
            <a:picLocks noChangeAspect="1" noChangeArrowheads="1"/>
          </p:cNvPicPr>
          <p:nvPr/>
        </p:nvPicPr>
        <p:blipFill>
          <a:blip r:embed="rId2" cstate="print"/>
          <a:srcRect/>
          <a:stretch>
            <a:fillRect/>
          </a:stretch>
        </p:blipFill>
        <p:spPr bwMode="auto">
          <a:xfrm>
            <a:off x="4356100" y="3644900"/>
            <a:ext cx="2268538" cy="30241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77</TotalTime>
  <Words>321</Words>
  <Application>Microsoft Office PowerPoint</Application>
  <PresentationFormat>Prezentácia na obrazovke (4:3)</PresentationFormat>
  <Paragraphs>14</Paragraphs>
  <Slides>8</Slides>
  <Notes>0</Notes>
  <HiddenSlides>0</HiddenSlides>
  <MMClips>0</MMClips>
  <ScaleCrop>false</ScaleCrop>
  <HeadingPairs>
    <vt:vector size="6" baseType="variant">
      <vt:variant>
        <vt:lpstr>Použité písma</vt:lpstr>
      </vt:variant>
      <vt:variant>
        <vt:i4>1</vt:i4>
      </vt:variant>
      <vt:variant>
        <vt:lpstr>Motív</vt:lpstr>
      </vt:variant>
      <vt:variant>
        <vt:i4>1</vt:i4>
      </vt:variant>
      <vt:variant>
        <vt:lpstr>Nadpisy snímok</vt:lpstr>
      </vt:variant>
      <vt:variant>
        <vt:i4>8</vt:i4>
      </vt:variant>
    </vt:vector>
  </HeadingPairs>
  <TitlesOfParts>
    <vt:vector size="10" baseType="lpstr">
      <vt:lpstr>Arial</vt:lpstr>
      <vt:lpstr>Predvolený návrh</vt:lpstr>
      <vt:lpstr>Snímka 1</vt:lpstr>
      <vt:lpstr>MAPA POD LUPOU</vt:lpstr>
      <vt:lpstr>VYSOČINY</vt:lpstr>
      <vt:lpstr>VRCHOVINY</vt:lpstr>
      <vt:lpstr>HORNATINY</vt:lpstr>
      <vt:lpstr>VEĽHORY</vt:lpstr>
      <vt:lpstr>TATRY</vt:lpstr>
      <vt:lpstr>NADMORSKÁ VÝŠKA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all</dc:creator>
  <cp:lastModifiedBy>Lenovo</cp:lastModifiedBy>
  <cp:revision>2</cp:revision>
  <dcterms:created xsi:type="dcterms:W3CDTF">2013-04-05T17:06:45Z</dcterms:created>
  <dcterms:modified xsi:type="dcterms:W3CDTF">2015-04-16T08:21:10Z</dcterms:modified>
</cp:coreProperties>
</file>